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32E3-666A-4463-A280-209C5E73A51F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0C41-6A9D-4672-9DFA-6D36E74E00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zonvk28@i.ua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16633"/>
            <a:ext cx="6910536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“ЕКОдизайн”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28800"/>
            <a:ext cx="8208912" cy="4968552"/>
          </a:xfrm>
        </p:spPr>
        <p:txBody>
          <a:bodyPr>
            <a:normAutofit fontScale="70000" lnSpcReduction="20000"/>
          </a:bodyPr>
          <a:lstStyle/>
          <a:p>
            <a:pPr algn="just"/>
            <a:endParaRPr lang="uk-UA" sz="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Члени гуртка “ Юні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Квітникарі”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Міщенко Анастасія                                               Даниленко Іван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Пасічна Марина                                      Васильєва Дарина</a:t>
            </a:r>
          </a:p>
          <a:p>
            <a:pPr>
              <a:spcBef>
                <a:spcPts val="0"/>
              </a:spcBef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Парпура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Ірина                                   Потапова Уляна</a:t>
            </a:r>
          </a:p>
          <a:p>
            <a:pPr>
              <a:spcBef>
                <a:spcPts val="0"/>
              </a:spcBef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Бойченко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Ксенія                   Юдина Маргарита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Лісна Дарина                   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Потапчук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Ганна</a:t>
            </a: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Шилов Данило          Олейник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Альона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Гудов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Данило</a:t>
            </a:r>
          </a:p>
          <a:p>
            <a:pPr>
              <a:spcBef>
                <a:spcPts val="0"/>
              </a:spcBef>
            </a:pP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Носинська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Катерина</a:t>
            </a:r>
          </a:p>
          <a:p>
            <a:pPr algn="just">
              <a:spcBef>
                <a:spcPts val="0"/>
              </a:spcBef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КЗО НВО №28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49050 м. Дніпропетровськ, вул. В. Дубиніна, 12</a:t>
            </a:r>
          </a:p>
          <a:p>
            <a:pPr algn="just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Тел.: 056-776-59-97</a:t>
            </a:r>
          </a:p>
          <a:p>
            <a:pPr algn="just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kzonvk28@i.ua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Богуславська Людмила Володимирівна, КЗО НВО №28, вчитель біології – керівник гуртка; тел.: +38-067-910-80-98</a:t>
            </a:r>
          </a:p>
          <a:p>
            <a:pPr algn="just">
              <a:spcBef>
                <a:spcPts val="0"/>
              </a:spcBef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21364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505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007096" y="404664"/>
            <a:ext cx="78133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Головне за все – погода в будинку… Затишок та гарний настрій  допомагають створити кімнатні рослини. </a:t>
            </a:r>
          </a:p>
          <a:p>
            <a:pPr indent="45720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 століття </a:t>
            </a:r>
            <a:r>
              <a:rPr lang="uk-UA" sz="2600" dirty="0" err="1" smtClean="0">
                <a:latin typeface="Times New Roman" pitchFamily="18" charset="0"/>
                <a:cs typeface="Times New Roman" pitchFamily="18" charset="0"/>
              </a:rPr>
              <a:t>нанотехнологій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, коли нас оточують сучасні конструкції із скла та металу, нам закортіло створити свій маленький зелений оазис. </a:t>
            </a:r>
          </a:p>
          <a:p>
            <a:pPr indent="45720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Створюючи зелений куточок в нашій школі ми мали дві мети:</a:t>
            </a:r>
          </a:p>
          <a:p>
            <a:pPr indent="457200" algn="just"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створити чудове місце відпочинку для всієї нашої великої родини;</a:t>
            </a:r>
          </a:p>
          <a:p>
            <a:pPr indent="457200" algn="just">
              <a:buFontTx/>
              <a:buChar char="-"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отримати задоволення від реалізації творчих ідей нашого колективу. </a:t>
            </a:r>
          </a:p>
          <a:p>
            <a:pPr indent="457200"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Ця ідея сподобалась учням нашої школи та їхнім батькам, і вже через місяць ми почали реалізацію нашого проекту.  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Для реалізації нашого проекту ми мали приміщення теплиці на третьому поверсі нашої школи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створені зеленого куточка брали участь учні всіх класів школи.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Оголосили акцію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“Подаруй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квітку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школі”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Потім від батьківського комітету отримали у подарунок підставки для квітів. Крім того, учні школи брали участь у проекті по утилізації відпрацьованих батарейок, та як переможці отримали невеликий водойм, який  прикрасив наш зелений куточок. 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Але мало створити, треба ще і доглядати за рослинами, так у нас з'явився гурток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“Юних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квітникарів”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15616" cy="119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Школа\фотки\IMG_4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71800" cy="1916832"/>
          </a:xfrm>
          <a:prstGeom prst="rect">
            <a:avLst/>
          </a:prstGeom>
          <a:noFill/>
        </p:spPr>
      </p:pic>
      <p:pic>
        <p:nvPicPr>
          <p:cNvPr id="5" name="Рисунок 4" descr="C:\Users\User\Desktop\Школа\фотки\IMG_4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0"/>
            <a:ext cx="266429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Школа\фотки\IMG_418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4530" y="4604387"/>
            <a:ext cx="3379470" cy="225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Школа\фотки\IMG_41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0"/>
            <a:ext cx="18002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Школа\фотки\IMG_42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16832"/>
            <a:ext cx="18356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Школа\фотки\IMG_420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0"/>
            <a:ext cx="1907704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0"/>
            <a:ext cx="936104" cy="876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C:\Users\User\Desktop\Школа\фотки\IMG_424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1916832"/>
            <a:ext cx="19442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Школа\фотки\IMG_422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896" y="191683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User\Desktop\Школа\фотки\IMG_425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797152"/>
            <a:ext cx="3275855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Школа\фотки\IMG_421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7" y="2708920"/>
            <a:ext cx="334786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User\Desktop\Школа\фотки\IMG_4196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43808" y="4725144"/>
            <a:ext cx="302433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27168" cy="648072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Створюючи зелений куточок ми не могли і припустити наскільки це для всіх нас важливо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805264"/>
          </a:xfrm>
        </p:spPr>
        <p:txBody>
          <a:bodyPr>
            <a:normAutofit fontScale="25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endParaRPr lang="uk-UA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В реалізації проекту взяли участь близько 100 учнів віком від 6 до 17 років (1-11 класи): директор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нашої школи Ломако Н.М. та близько 50 вчителів – класних керівників нашої школи – залучили небайдужих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школярів. Протягом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осінньо-зимнього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семестру 2014-2015 навчального року було подаровано 70 рослин, які додано до квіткової колекції школи, яка налічує 150 рослин різних таксономічних груп. Батьківський комітет школи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35 чоловік – подарували 10 вертикальних підставок для квітів. Крім основного зеленого куточка дороблений куточок у кабінеті біології та </a:t>
            </a:r>
            <a:r>
              <a:rPr lang="uk-UA" sz="6400" smtClean="0">
                <a:latin typeface="Times New Roman" pitchFamily="18" charset="0"/>
                <a:cs typeface="Times New Roman" pitchFamily="18" charset="0"/>
              </a:rPr>
              <a:t>зроблено озеленення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холу другого поверху школи. Колишні учні КЗО НВО №28, які зараз працюють у комітетах Дніпропетровської обласної молодіжної адміністрації, зацікавились нашим проектом і вирішили допомогти у проведені екскурсій для учнів інших шкіл та студентів ВНЗ, що навчаються за екологічним напрямком, з метою поширення подібних проектів в навчальних закладах (перша екскурсія запланована на березень 2015 року та буде присвячена Міжнародному жіночому святу). Звіт про екскурсію буде розміщено на сайті школи:</a:t>
            </a:r>
            <a:r>
              <a:rPr lang="uk-UA" sz="6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6400" i="1" dirty="0" smtClean="0">
                <a:latin typeface="Times New Roman" pitchFamily="18" charset="0"/>
                <a:cs typeface="Times New Roman" pitchFamily="18" charset="0"/>
              </a:rPr>
              <a:t>kzonvk28.klasna.com</a:t>
            </a:r>
            <a:endParaRPr lang="uk-UA" sz="6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школі працює художня майстерня, учні та викладачі якої проводять заняття з художньої майстерності, вчителі природничого напрямку проводять тематичні уроки з базових дисциплін, співробітники та учні нашої школи приходять відпочити в зеленому куточку, отримати естетичну насолоду та заряд бадьорості. На базі зеленого куточка виконується науково-дослідна робота учнів – членів Малої академії наук.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Надалі ми плануємо розмістити в куточку акваріум, живий куточок з тваринами, так званий міні-зоопарк.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Члени гуртка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“Юні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квітникарі”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розробляють екскурсії з метою поширення інформації про кімнатні рослини, методи їх вирощування, догляду, естетики, приймають хворі рослини на лікування.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sz="9600" b="1" i="1" dirty="0" smtClean="0">
                <a:latin typeface="Times New Roman" pitchFamily="18" charset="0"/>
                <a:cs typeface="Times New Roman" pitchFamily="18" charset="0"/>
              </a:rPr>
              <a:t>Створюйте свій зелений куточок у квартирі, офісі, школі, і ви отримаєте чудове місце для відпочинку та задоволення від реалізації ваших творчих ідей.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0"/>
            <a:ext cx="10505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570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“ЕКОдизайн”  </vt:lpstr>
      <vt:lpstr>Слайд 2</vt:lpstr>
      <vt:lpstr>Для реалізації нашого проекту ми мали приміщення теплиці на третьому поверсі нашої школи.</vt:lpstr>
      <vt:lpstr>Слайд 4</vt:lpstr>
      <vt:lpstr>Створюючи зелений куточок ми не могли і припустити наскільки це для всіх нас важливо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ЕКОдизайн”</dc:title>
  <dc:creator>User</dc:creator>
  <cp:lastModifiedBy>User</cp:lastModifiedBy>
  <cp:revision>27</cp:revision>
  <dcterms:created xsi:type="dcterms:W3CDTF">2015-02-18T06:36:23Z</dcterms:created>
  <dcterms:modified xsi:type="dcterms:W3CDTF">2015-02-18T11:48:46Z</dcterms:modified>
</cp:coreProperties>
</file>